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75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0A5D-B754-42C8-88DD-7CBC0B462AA6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989D-56A2-4806-BF4D-69472573D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0A5D-B754-42C8-88DD-7CBC0B462AA6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989D-56A2-4806-BF4D-69472573D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0A5D-B754-42C8-88DD-7CBC0B462AA6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989D-56A2-4806-BF4D-69472573D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0A5D-B754-42C8-88DD-7CBC0B462AA6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989D-56A2-4806-BF4D-69472573D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0A5D-B754-42C8-88DD-7CBC0B462AA6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989D-56A2-4806-BF4D-69472573D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0A5D-B754-42C8-88DD-7CBC0B462AA6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989D-56A2-4806-BF4D-69472573D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0A5D-B754-42C8-88DD-7CBC0B462AA6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989D-56A2-4806-BF4D-69472573D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0A5D-B754-42C8-88DD-7CBC0B462AA6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989D-56A2-4806-BF4D-69472573D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0A5D-B754-42C8-88DD-7CBC0B462AA6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989D-56A2-4806-BF4D-69472573D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0A5D-B754-42C8-88DD-7CBC0B462AA6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989D-56A2-4806-BF4D-69472573D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0A5D-B754-42C8-88DD-7CBC0B462AA6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A989D-56A2-4806-BF4D-69472573D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A0A5D-B754-42C8-88DD-7CBC0B462AA6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A989D-56A2-4806-BF4D-69472573D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New Media 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rgbClr val="00B0F0"/>
                </a:solidFill>
              </a:rPr>
              <a:t>Ganesh</a:t>
            </a:r>
            <a:r>
              <a:rPr lang="en-US" dirty="0" smtClean="0">
                <a:solidFill>
                  <a:srgbClr val="00B0F0"/>
                </a:solidFill>
              </a:rPr>
              <a:t> Kumar </a:t>
            </a:r>
            <a:r>
              <a:rPr lang="en-US" dirty="0" err="1" smtClean="0">
                <a:solidFill>
                  <a:srgbClr val="00B0F0"/>
                </a:solidFill>
              </a:rPr>
              <a:t>Ranjan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B0F0"/>
                </a:solidFill>
              </a:rPr>
              <a:t>Faculty, MJMC,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B0F0"/>
                </a:solidFill>
              </a:rPr>
              <a:t>MMHA&amp;PU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Autofit/>
          </a:bodyPr>
          <a:lstStyle/>
          <a:p>
            <a:r>
              <a:rPr lang="en-US" sz="2800" dirty="0" smtClean="0"/>
              <a:t>History of media  involves development of:</a:t>
            </a:r>
            <a:br>
              <a:rPr lang="en-US" sz="2800" dirty="0" smtClean="0"/>
            </a:br>
            <a:r>
              <a:rPr lang="en-US" sz="2800" dirty="0" smtClean="0"/>
              <a:t>computing</a:t>
            </a:r>
            <a:br>
              <a:rPr lang="en-US" sz="2800" dirty="0" smtClean="0"/>
            </a:br>
            <a:r>
              <a:rPr lang="en-US" sz="2800" dirty="0" smtClean="0"/>
              <a:t>electronics</a:t>
            </a:r>
            <a:br>
              <a:rPr lang="en-US" sz="2800" dirty="0" smtClean="0"/>
            </a:br>
            <a:r>
              <a:rPr lang="en-US" sz="2800" dirty="0" smtClean="0"/>
              <a:t>robotics</a:t>
            </a:r>
            <a:br>
              <a:rPr lang="en-US" sz="2800" dirty="0" smtClean="0"/>
            </a:br>
            <a:r>
              <a:rPr lang="en-US" sz="2800" dirty="0" smtClean="0"/>
              <a:t>optics</a:t>
            </a:r>
            <a:br>
              <a:rPr lang="en-US" sz="2800" dirty="0" smtClean="0"/>
            </a:br>
            <a:r>
              <a:rPr lang="en-US" sz="2800" dirty="0" smtClean="0"/>
              <a:t>telecommunication</a:t>
            </a:r>
            <a:br>
              <a:rPr lang="en-US" sz="2800" dirty="0" smtClean="0"/>
            </a:br>
            <a:r>
              <a:rPr lang="en-US" sz="2800" dirty="0" smtClean="0"/>
              <a:t>broadcasting</a:t>
            </a:r>
            <a:br>
              <a:rPr lang="en-US" sz="2800" dirty="0" smtClean="0"/>
            </a:br>
            <a:r>
              <a:rPr lang="en-US" sz="2800" dirty="0" smtClean="0"/>
              <a:t>theatre</a:t>
            </a:r>
            <a:br>
              <a:rPr lang="en-US" sz="2800" dirty="0" smtClean="0"/>
            </a:br>
            <a:r>
              <a:rPr lang="en-US" sz="2800" dirty="0" smtClean="0"/>
              <a:t>art </a:t>
            </a:r>
            <a:br>
              <a:rPr lang="en-US" sz="2800" dirty="0" smtClean="0"/>
            </a:br>
            <a:r>
              <a:rPr lang="en-US" sz="2800" dirty="0" smtClean="0"/>
              <a:t>photography</a:t>
            </a:r>
            <a:br>
              <a:rPr lang="en-US" sz="2800" dirty="0" smtClean="0"/>
            </a:br>
            <a:r>
              <a:rPr lang="en-US" sz="2800" dirty="0" smtClean="0"/>
              <a:t>film</a:t>
            </a:r>
            <a:br>
              <a:rPr lang="en-US" sz="2800" dirty="0" smtClean="0"/>
            </a:br>
            <a:r>
              <a:rPr lang="en-US" sz="2800" dirty="0" smtClean="0"/>
              <a:t>literature</a:t>
            </a:r>
            <a:br>
              <a:rPr lang="en-US" sz="2800" dirty="0" smtClean="0"/>
            </a:br>
            <a:r>
              <a:rPr lang="en-US" sz="2800" dirty="0" smtClean="0"/>
              <a:t>music</a:t>
            </a:r>
            <a:br>
              <a:rPr lang="en-US" sz="2800" dirty="0" smtClean="0"/>
            </a:br>
            <a:r>
              <a:rPr lang="en-US" sz="2800" dirty="0" smtClean="0"/>
              <a:t>popular culture past times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9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media- hybrid nature of both the technological and cultural practices</a:t>
            </a:r>
            <a:endParaRPr lang="en-US" dirty="0"/>
          </a:p>
        </p:txBody>
      </p:sp>
      <p:sp>
        <p:nvSpPr>
          <p:cNvPr id="3" name="Left Brace 2"/>
          <p:cNvSpPr/>
          <p:nvPr/>
        </p:nvSpPr>
        <p:spPr>
          <a:xfrm rot="16200000">
            <a:off x="3337560" y="387310"/>
            <a:ext cx="762000" cy="3931920"/>
          </a:xfrm>
          <a:prstGeom prst="lef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288667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Gathered under umbrella </a:t>
            </a:r>
            <a:endParaRPr lang="en-US" sz="4000" dirty="0"/>
          </a:p>
        </p:txBody>
      </p:sp>
      <p:sp>
        <p:nvSpPr>
          <p:cNvPr id="5" name="Down Arrow 4"/>
          <p:cNvSpPr/>
          <p:nvPr/>
        </p:nvSpPr>
        <p:spPr>
          <a:xfrm>
            <a:off x="3581400" y="3648670"/>
            <a:ext cx="457200" cy="914400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494407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New Media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638"/>
            <a:ext cx="8229600" cy="3992562"/>
          </a:xfrm>
        </p:spPr>
        <p:txBody>
          <a:bodyPr>
            <a:normAutofit/>
          </a:bodyPr>
          <a:lstStyle/>
          <a:p>
            <a:r>
              <a:rPr lang="en-US" dirty="0" smtClean="0"/>
              <a:t>Currently </a:t>
            </a:r>
            <a:r>
              <a:rPr lang="en-US" dirty="0" smtClean="0">
                <a:solidFill>
                  <a:srgbClr val="00B0F0"/>
                </a:solidFill>
              </a:rPr>
              <a:t>new media </a:t>
            </a:r>
            <a:r>
              <a:rPr lang="en-US" dirty="0" smtClean="0"/>
              <a:t>use a combination of different media in both digital and analogue form across a range of cultural forms.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5238"/>
            <a:ext cx="8229600" cy="406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broad strands of a potential </a:t>
            </a:r>
            <a:r>
              <a:rPr lang="en-US" dirty="0" smtClean="0">
                <a:solidFill>
                  <a:srgbClr val="00B0F0"/>
                </a:solidFill>
              </a:rPr>
              <a:t>New Media </a:t>
            </a:r>
            <a:r>
              <a:rPr lang="en-US" dirty="0" smtClean="0"/>
              <a:t>history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History of </a:t>
            </a:r>
            <a:r>
              <a:rPr lang="en-US" dirty="0" smtClean="0">
                <a:solidFill>
                  <a:srgbClr val="00B0F0"/>
                </a:solidFill>
              </a:rPr>
              <a:t>material technology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History of </a:t>
            </a:r>
            <a:r>
              <a:rPr lang="en-US" dirty="0" smtClean="0">
                <a:solidFill>
                  <a:srgbClr val="00B0F0"/>
                </a:solidFill>
              </a:rPr>
              <a:t>telecommunication system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History of </a:t>
            </a:r>
            <a:r>
              <a:rPr lang="en-US" dirty="0" smtClean="0">
                <a:solidFill>
                  <a:srgbClr val="00B0F0"/>
                </a:solidFill>
              </a:rPr>
              <a:t>cultural and media practices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533400"/>
          <a:ext cx="7543800" cy="525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11746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Technology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/economic 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</a:tr>
              <a:tr h="6805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Stone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Tribal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Art as magic</a:t>
                      </a:r>
                      <a:endParaRPr lang="en-US" dirty="0"/>
                    </a:p>
                  </a:txBody>
                  <a:tcPr/>
                </a:tc>
              </a:tr>
              <a:tr h="6805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Bronze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Hunter/gathers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Art as magic</a:t>
                      </a:r>
                      <a:endParaRPr lang="en-US" dirty="0"/>
                    </a:p>
                  </a:txBody>
                  <a:tcPr/>
                </a:tc>
              </a:tr>
              <a:tr h="6805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Iron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Feudalism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Art as ritual</a:t>
                      </a:r>
                      <a:endParaRPr lang="en-US" dirty="0"/>
                    </a:p>
                  </a:txBody>
                  <a:tcPr/>
                </a:tc>
              </a:tr>
              <a:tr h="6805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Mercantilism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Art as cult of beauty</a:t>
                      </a:r>
                      <a:endParaRPr lang="en-US" dirty="0"/>
                    </a:p>
                  </a:txBody>
                  <a:tcPr/>
                </a:tc>
              </a:tr>
              <a:tr h="6805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Machine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Capitalism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Art is art</a:t>
                      </a:r>
                      <a:endParaRPr lang="en-US" dirty="0"/>
                    </a:p>
                  </a:txBody>
                  <a:tcPr/>
                </a:tc>
              </a:tr>
              <a:tr h="6805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Hyper-capitalism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Art is information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103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New Media </vt:lpstr>
      <vt:lpstr>History of media  involves development of: computing electronics robotics optics telecommunication broadcasting theatre art  photography film literature music popular culture past times</vt:lpstr>
      <vt:lpstr>New media- hybrid nature of both the technological and cultural practices</vt:lpstr>
      <vt:lpstr>Currently new media use a combination of different media in both digital and analogue form across a range of cultural forms.</vt:lpstr>
      <vt:lpstr>3 broad strands of a potential New Media history  History of material technology History of telecommunication system History of cultural and media practices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Media</dc:title>
  <dc:creator>Lenovo</dc:creator>
  <cp:lastModifiedBy>Lenovo</cp:lastModifiedBy>
  <cp:revision>6</cp:revision>
  <dcterms:created xsi:type="dcterms:W3CDTF">2021-06-29T10:08:41Z</dcterms:created>
  <dcterms:modified xsi:type="dcterms:W3CDTF">2021-06-29T10:34:55Z</dcterms:modified>
</cp:coreProperties>
</file>